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9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5A9B4F2-C71E-4E78-80D5-A1814915D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0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10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0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02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79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02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4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43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47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14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05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FCF5-BFBB-4A60-83C2-1D43E54D1BD3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B67B-09B8-4B8F-BD2D-B6F3C4416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7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F07E0A0-FA9B-4913-BF79-A82CF46730DB}"/>
              </a:ext>
            </a:extLst>
          </p:cNvPr>
          <p:cNvSpPr/>
          <p:nvPr/>
        </p:nvSpPr>
        <p:spPr>
          <a:xfrm>
            <a:off x="9083100" y="6923374"/>
            <a:ext cx="12482710" cy="1631921"/>
          </a:xfrm>
          <a:prstGeom prst="rect">
            <a:avLst/>
          </a:prstGeom>
          <a:noFill/>
        </p:spPr>
        <p:txBody>
          <a:bodyPr wrap="none" lIns="92137" tIns="46069" rIns="92137" bIns="46069">
            <a:spAutoFit/>
          </a:bodyPr>
          <a:lstStyle/>
          <a:p>
            <a:pPr algn="ctr"/>
            <a:r>
              <a:rPr lang="zh-TW" altLang="en-US" sz="10000" b="1" spc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en-US" altLang="zh-TW" sz="10000" b="1" spc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0000" b="1" spc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學年度第四期</a:t>
            </a:r>
            <a:endParaRPr lang="zh-TW" altLang="en-US" sz="10000" b="1" spc="200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183992D-27DB-4CC6-9338-22801A134A40}"/>
              </a:ext>
            </a:extLst>
          </p:cNvPr>
          <p:cNvSpPr/>
          <p:nvPr/>
        </p:nvSpPr>
        <p:spPr>
          <a:xfrm>
            <a:off x="7037216" y="8715560"/>
            <a:ext cx="17805977" cy="7303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90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 </a:t>
            </a:r>
            <a:endParaRPr lang="zh-TW" altLang="zh-TW" sz="9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計畫編號：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109-5-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○ ○ </a:t>
            </a:r>
            <a:r>
              <a:rPr lang="en-US" altLang="zh-TW" sz="6046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-4</a:t>
            </a:r>
            <a:r>
              <a:rPr lang="zh-TW" altLang="zh-TW" sz="6046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共同主持人：○○○、○○○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參與學生：○○○、○○○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執行期間：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 110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合作廠商：○○○○○○公司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CFE092C-0454-4646-98EC-AFB9E5D28B1B}"/>
              </a:ext>
            </a:extLst>
          </p:cNvPr>
          <p:cNvSpPr/>
          <p:nvPr/>
        </p:nvSpPr>
        <p:spPr>
          <a:xfrm>
            <a:off x="1608572" y="15894149"/>
            <a:ext cx="12726437" cy="730218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摘要：</a:t>
            </a: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研究成果：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結論或貢獻或產出結果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請附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成果照片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張或產出圖表</a:t>
            </a:r>
          </a:p>
        </p:txBody>
      </p:sp>
    </p:spTree>
    <p:extLst>
      <p:ext uri="{BB962C8B-B14F-4D97-AF65-F5344CB8AC3E}">
        <p14:creationId xmlns:p14="http://schemas.microsoft.com/office/powerpoint/2010/main" val="308555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88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研究發展處 研究與產學合作組 張雅淳職員</dc:creator>
  <cp:lastModifiedBy>研究發展處 研究與產學合作組 張雅淳職員</cp:lastModifiedBy>
  <cp:revision>3</cp:revision>
  <dcterms:created xsi:type="dcterms:W3CDTF">2021-09-02T00:37:20Z</dcterms:created>
  <dcterms:modified xsi:type="dcterms:W3CDTF">2021-09-02T01:00:19Z</dcterms:modified>
</cp:coreProperties>
</file>