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952156"/>
            <a:ext cx="25704245" cy="14789303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311791"/>
            <a:ext cx="22680216" cy="10256143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B9E9AC6-9E2E-4E0D-B440-58435265AA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23"/>
            <a:ext cx="30240288" cy="4248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71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13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61662"/>
            <a:ext cx="6520562" cy="3599976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61662"/>
            <a:ext cx="19183683" cy="35999763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99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69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590491"/>
            <a:ext cx="26082248" cy="176704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428121"/>
            <a:ext cx="26082248" cy="9292478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6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2" cy="2695311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2" cy="2695311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61671"/>
            <a:ext cx="26082248" cy="821082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13482"/>
            <a:ext cx="12793057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516968"/>
            <a:ext cx="12793057" cy="2282312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13482"/>
            <a:ext cx="12856061" cy="510348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516968"/>
            <a:ext cx="12856061" cy="2282312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89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79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669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16330"/>
            <a:ext cx="15309146" cy="3018827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320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31994"/>
            <a:ext cx="9753280" cy="991198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16330"/>
            <a:ext cx="15309146" cy="3018827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743974"/>
            <a:ext cx="9753280" cy="2360978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91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61671"/>
            <a:ext cx="26082248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8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ED874-1D7A-4CA2-B45A-7F8227AB7FEF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372595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372595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589B-CD8C-4176-8322-CEF2AB1D9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14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D3F18BAE-193F-4200-B90F-AD560C987E44}"/>
              </a:ext>
            </a:extLst>
          </p:cNvPr>
          <p:cNvSpPr/>
          <p:nvPr/>
        </p:nvSpPr>
        <p:spPr>
          <a:xfrm>
            <a:off x="8246110" y="6957664"/>
            <a:ext cx="13854880" cy="1631921"/>
          </a:xfrm>
          <a:prstGeom prst="rect">
            <a:avLst/>
          </a:prstGeom>
          <a:noFill/>
        </p:spPr>
        <p:txBody>
          <a:bodyPr wrap="none" lIns="92137" tIns="46069" rIns="92137" bIns="46069">
            <a:spAutoFit/>
          </a:bodyPr>
          <a:lstStyle/>
          <a:p>
            <a:pPr algn="ctr"/>
            <a:r>
              <a:rPr lang="zh-TW" altLang="en-US" sz="10000" b="1" spc="20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0000" b="1" spc="20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en-US" sz="10000" b="1" spc="20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學年度產學研究</a:t>
            </a:r>
            <a:endParaRPr lang="zh-TW" altLang="en-US" sz="10000" b="1" spc="200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2A30800-350C-48D8-AE77-D5C9BC8BEECD}"/>
              </a:ext>
            </a:extLst>
          </p:cNvPr>
          <p:cNvSpPr/>
          <p:nvPr/>
        </p:nvSpPr>
        <p:spPr>
          <a:xfrm>
            <a:off x="6695797" y="8864546"/>
            <a:ext cx="17805977" cy="7303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90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 </a:t>
            </a:r>
            <a:endParaRPr lang="zh-TW" altLang="zh-TW" sz="9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計畫編號：</a:t>
            </a:r>
            <a:r>
              <a:rPr lang="en-US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1xx-1-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○○ </a:t>
            </a:r>
            <a:r>
              <a:rPr lang="en-US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主持人：○○○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○○○○○系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共同主持人：○○○、○○○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○○○○○系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參與學生：○○○、○○○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執行期間：</a:t>
            </a:r>
            <a:r>
              <a:rPr lang="en-US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1xx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 </a:t>
            </a:r>
            <a:r>
              <a:rPr lang="en-US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1xx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en-US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zh-TW" sz="6046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合作廠商：○○○○○○公司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35B405F-8B17-4D73-9251-7331A2EAA3A5}"/>
              </a:ext>
            </a:extLst>
          </p:cNvPr>
          <p:cNvSpPr/>
          <p:nvPr/>
        </p:nvSpPr>
        <p:spPr>
          <a:xfrm>
            <a:off x="1882891" y="16167827"/>
            <a:ext cx="12726437" cy="730218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摘要：</a:t>
            </a: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en-US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</a:t>
            </a:r>
            <a:r>
              <a:rPr lang="zh-TW" altLang="en-US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研究成果：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結論或貢獻或產出結果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請附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成果照片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張或產出圖表</a:t>
            </a:r>
          </a:p>
        </p:txBody>
      </p:sp>
    </p:spTree>
    <p:extLst>
      <p:ext uri="{BB962C8B-B14F-4D97-AF65-F5344CB8AC3E}">
        <p14:creationId xmlns:p14="http://schemas.microsoft.com/office/powerpoint/2010/main" val="3240688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63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研究發展處 研究與產學合作組 張雅淳職員</dc:creator>
  <cp:lastModifiedBy>Windows 使用者</cp:lastModifiedBy>
  <cp:revision>4</cp:revision>
  <dcterms:created xsi:type="dcterms:W3CDTF">2021-09-02T00:54:28Z</dcterms:created>
  <dcterms:modified xsi:type="dcterms:W3CDTF">2021-09-29T05:38:38Z</dcterms:modified>
</cp:coreProperties>
</file>