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797675" cy="9928225"/>
  <p:defaultTextStyle>
    <a:defPPr>
      <a:defRPr lang="zh-TW"/>
    </a:defPPr>
    <a:lvl1pPr marL="0" algn="l" defTabSz="3660893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1pPr>
    <a:lvl2pPr marL="1830447" algn="l" defTabSz="3660893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2pPr>
    <a:lvl3pPr marL="3660893" algn="l" defTabSz="3660893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3pPr>
    <a:lvl4pPr marL="5491340" algn="l" defTabSz="3660893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4pPr>
    <a:lvl5pPr marL="7321787" algn="l" defTabSz="3660893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5pPr>
    <a:lvl6pPr marL="9152235" algn="l" defTabSz="3660893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6pPr>
    <a:lvl7pPr marL="10982681" algn="l" defTabSz="3660893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7pPr>
    <a:lvl8pPr marL="12813128" algn="l" defTabSz="3660893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8pPr>
    <a:lvl9pPr marL="14643575" algn="l" defTabSz="3660893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4" autoAdjust="0"/>
  </p:normalViewPr>
  <p:slideViewPr>
    <p:cSldViewPr snapToGrid="0" showGuides="1">
      <p:cViewPr>
        <p:scale>
          <a:sx n="25" d="100"/>
          <a:sy n="25" d="100"/>
        </p:scale>
        <p:origin x="-1373" y="245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725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2840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821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10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09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46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67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500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67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21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686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30D2E-21DB-4F1F-9E26-717E206F5DF7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31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308774" y="6839870"/>
            <a:ext cx="15267279" cy="5122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zh-TW" altLang="en-US" sz="7255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研習</a:t>
            </a:r>
            <a:r>
              <a:rPr lang="zh-TW" altLang="zh-TW" sz="7255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名稱 </a:t>
            </a:r>
            <a:endParaRPr lang="zh-TW" altLang="zh-TW" sz="6046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defRPr/>
            </a:pPr>
            <a:r>
              <a:rPr lang="zh-TW" altLang="en-US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活動召集人</a:t>
            </a:r>
            <a:r>
              <a:rPr lang="zh-TW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○○○○○系</a:t>
            </a:r>
          </a:p>
          <a:p>
            <a:pPr defTabSz="3001892">
              <a:spcBef>
                <a:spcPts val="181"/>
              </a:spcBef>
              <a:defRPr/>
            </a:pPr>
            <a:r>
              <a:rPr lang="zh-TW" altLang="en-US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參與教師</a:t>
            </a:r>
            <a:r>
              <a:rPr lang="zh-TW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○○○、○○○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○○○○○</a:t>
            </a:r>
            <a:r>
              <a:rPr lang="zh-TW" altLang="en-US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endParaRPr lang="zh-TW" altLang="zh-TW" sz="6046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defRPr/>
            </a:pPr>
            <a:r>
              <a:rPr lang="zh-TW" altLang="en-US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合作機構</a:t>
            </a:r>
            <a:r>
              <a:rPr lang="zh-TW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○○○、○○○</a:t>
            </a:r>
          </a:p>
          <a:p>
            <a:pPr defTabSz="3001892">
              <a:spcBef>
                <a:spcPts val="181"/>
              </a:spcBef>
              <a:defRPr/>
            </a:pPr>
            <a:r>
              <a:rPr lang="zh-TW" altLang="en-US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研習</a:t>
            </a:r>
            <a:r>
              <a:rPr lang="zh-TW" altLang="zh-TW" sz="6046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期間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：年月日 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 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年月</a:t>
            </a:r>
            <a:r>
              <a:rPr lang="zh-TW" altLang="en-US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zh-TW" altLang="zh-TW" sz="6046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74303" y="12061637"/>
            <a:ext cx="27154852" cy="10443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摘要：</a:t>
            </a: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zh-TW" altLang="en-US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</a:t>
            </a:r>
            <a:r>
              <a:rPr lang="zh-TW" altLang="en-US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zh-TW" altLang="en-US" sz="6046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研習</a:t>
            </a:r>
            <a:r>
              <a:rPr lang="zh-TW" altLang="zh-TW" sz="6046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結論或貢獻或產出結果</a:t>
            </a: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請附</a:t>
            </a: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r>
              <a:rPr lang="zh-TW" altLang="zh-TW" sz="6046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照片</a:t>
            </a:r>
            <a:r>
              <a:rPr lang="en-US" altLang="zh-TW" sz="6046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sz="6046" b="1" kern="1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或產出圖表</a:t>
            </a:r>
            <a:endParaRPr lang="en-US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endParaRPr lang="en-US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endParaRPr lang="en-US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1286491" y="1029184"/>
            <a:ext cx="6369051" cy="1642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07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sz="10076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10076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endParaRPr lang="zh-TW" altLang="en-US" sz="10076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415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37</Words>
  <Application>Microsoft Office PowerPoint</Application>
  <PresentationFormat>自訂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怡臻</dc:creator>
  <cp:lastModifiedBy>user</cp:lastModifiedBy>
  <cp:revision>10</cp:revision>
  <cp:lastPrinted>2018-11-08T01:19:10Z</cp:lastPrinted>
  <dcterms:created xsi:type="dcterms:W3CDTF">2018-10-29T09:43:57Z</dcterms:created>
  <dcterms:modified xsi:type="dcterms:W3CDTF">2018-11-08T01:26:41Z</dcterms:modified>
</cp:coreProperties>
</file>